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7" r:id="rId7"/>
    <p:sldId id="266" r:id="rId8"/>
    <p:sldId id="259" r:id="rId9"/>
    <p:sldId id="268" r:id="rId10"/>
    <p:sldId id="269" r:id="rId11"/>
    <p:sldId id="260" r:id="rId12"/>
    <p:sldId id="270" r:id="rId13"/>
    <p:sldId id="271" r:id="rId14"/>
    <p:sldId id="26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8" d="100"/>
          <a:sy n="98" d="100"/>
        </p:scale>
        <p:origin x="-13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890A3-6533-4657-BAAF-BA25D2D32684}" type="datetimeFigureOut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7502-CEF1-425A-AB40-3D5A39829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59000">
              <a:srgbClr val="FF0000"/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0"/>
            <a:ext cx="9220200" cy="68580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Quiz!</a:t>
            </a:r>
            <a:endParaRPr lang="en-US" sz="9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000">
              <a:srgbClr val="FFFF00"/>
            </a:gs>
            <a:gs pos="16000">
              <a:schemeClr val="bg1"/>
            </a:gs>
            <a:gs pos="24000">
              <a:srgbClr val="FFFF00"/>
            </a:gs>
            <a:gs pos="32000">
              <a:schemeClr val="bg1"/>
            </a:gs>
            <a:gs pos="40000">
              <a:srgbClr val="FFFF00"/>
            </a:gs>
            <a:gs pos="48000">
              <a:schemeClr val="bg1"/>
            </a:gs>
            <a:gs pos="57000">
              <a:srgbClr val="FFFF00"/>
            </a:gs>
            <a:gs pos="65000">
              <a:schemeClr val="bg1"/>
            </a:gs>
            <a:gs pos="91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Sleep debt CAN be repaid but it will take more then sleeping in on weekends depending on how much sleep is lost.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8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does REM stand for? (REM sleep)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A.) Remembering Efficient Modes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B.) Racing Eye Memory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C.) Rapid Eye Movement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CCFFCC"/>
            </a:gs>
            <a:gs pos="52000">
              <a:srgbClr val="FFFF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 means Rapid eye movement, you are correct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 means Rapid eye movement. Nice try!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66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After a night without sleep, what will happen?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A.</a:t>
            </a:r>
            <a:r>
              <a:rPr lang="en-US" dirty="0" smtClean="0">
                <a:hlinkClick r:id="rId2" action="ppaction://hlinksldjump"/>
              </a:rPr>
              <a:t>) You will be tired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B.) The body will be paralyzed </a:t>
            </a:r>
            <a:endParaRPr lang="en-US" dirty="0" smtClean="0"/>
          </a:p>
          <a:p>
            <a:pPr>
              <a:buNone/>
            </a:pPr>
            <a:endParaRPr lang="en-US" dirty="0" smtClean="0">
              <a:hlinkClick r:id="rId3" action="ppaction://hlinksldjump"/>
            </a:endParaRPr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C.) It will be harder to concentrate throughout the day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D.) Both A&amp;C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871FFF"/>
            </a:gs>
            <a:gs pos="100000">
              <a:srgbClr val="000000"/>
            </a:gs>
            <a:gs pos="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will be tires, and it will be harder to concentrate. Nice Job!!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4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body will be tired AND it will be harder to concentrate!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8917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SORRY,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body will be tired and it will be harder to concentrate so the answer would have been 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 for taking the quiz, I hope you were paying attention!!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23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871FFF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When the body goes to sleep, it shuts down completely.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hlinkClick r:id="rId2" action="ppaction://hlinksldjump"/>
              </a:rPr>
              <a:t>A.) True</a:t>
            </a: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hlinkClick r:id="rId3" action="ppaction://hlinksldjump"/>
              </a:rPr>
              <a:t>B.) False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FF"/>
            </a:gs>
            <a:gs pos="41000">
              <a:schemeClr val="accent2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body doesn’t shut down completely, the brain is still working hard preparing you for the day ahead. Good job!!!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88000">
              <a:schemeClr val="bg1"/>
            </a:gs>
            <a:gs pos="54000">
              <a:schemeClr val="bg1"/>
            </a:gs>
            <a:gs pos="34000">
              <a:srgbClr val="FF0000"/>
            </a:gs>
            <a:gs pos="77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body doesn’t shut down completely, the brain is still working hard preparing you for the day ahead!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008000"/>
            </a:gs>
            <a:gs pos="15000">
              <a:srgbClr val="871FFF"/>
            </a:gs>
            <a:gs pos="85000">
              <a:srgbClr val="CCFFCC"/>
            </a:gs>
          </a:gsLst>
          <a:lin ang="73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are the four stages of sleep in order?</a:t>
            </a:r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A.) Light sleep, deep sleep, Transition mode, REM sleep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B.) Transition mode, Light sleep, deep sleep, REM sleep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C.) Deep sleep, Light sleep, REM sleep, Transition mode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are right!!!!! The four stages of sleep in order are, Transition mode, Light sleep, Deep sleep, REM sleep.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0000"/>
          </a:fgClr>
          <a:bgClr>
            <a:srgbClr val="FF66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four stages of sleep, in order are Transition mode, Light sleep, Deep sleep, REM sleep.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000">
              <a:srgbClr val="FFFF00"/>
            </a:gs>
            <a:gs pos="23000">
              <a:srgbClr val="000000"/>
            </a:gs>
            <a:gs pos="50000">
              <a:schemeClr val="bg1"/>
            </a:gs>
            <a:gs pos="66000">
              <a:srgbClr val="008000"/>
            </a:gs>
            <a:gs pos="79000">
              <a:srgbClr val="0000FF"/>
            </a:gs>
            <a:gs pos="91000">
              <a:srgbClr val="FF6600"/>
            </a:gs>
            <a:gs pos="37000">
              <a:srgbClr val="871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Can Sleep debt be repaid? </a:t>
            </a:r>
            <a:endParaRPr lang="en-US" dirty="0" smtClean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US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Yes</a:t>
            </a:r>
            <a:endParaRPr lang="en-US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3" action="ppaction://hlinksldjump"/>
              </a:rPr>
              <a:t> No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bg1"/>
          </a:fgClr>
          <a:bgClr>
            <a:srgbClr val="FF66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Sleep debt can be repaid but usually not overnight, depending on how much sleep you have </a:t>
            </a:r>
            <a:r>
              <a:rPr lang="en-US" dirty="0"/>
              <a:t>lost. 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NEXT </a:t>
            </a:r>
            <a:r>
              <a:rPr lang="en-US" dirty="0" smtClean="0">
                <a:hlinkClick r:id="rId2" action="ppaction://hlinksldjump"/>
              </a:rPr>
              <a:t>QUESTION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114</TotalTime>
  <Words>426</Words>
  <Application>Microsoft Macintosh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Quiz!</vt:lpstr>
      <vt:lpstr>Question 1</vt:lpstr>
      <vt:lpstr>CORRECT</vt:lpstr>
      <vt:lpstr>WRONG </vt:lpstr>
      <vt:lpstr>Question 2</vt:lpstr>
      <vt:lpstr>CORRECT!</vt:lpstr>
      <vt:lpstr>Sorry, WRONG</vt:lpstr>
      <vt:lpstr>Question 3</vt:lpstr>
      <vt:lpstr>YES</vt:lpstr>
      <vt:lpstr>Sorry, wrong</vt:lpstr>
      <vt:lpstr>Question 4</vt:lpstr>
      <vt:lpstr>CORRECT</vt:lpstr>
      <vt:lpstr>NOPE</vt:lpstr>
      <vt:lpstr>Question 5</vt:lpstr>
      <vt:lpstr>CORRECT</vt:lpstr>
      <vt:lpstr>ALMOST</vt:lpstr>
      <vt:lpstr> SORRY, NO</vt:lpstr>
      <vt:lpstr>PowerPoint Presentation</vt:lpstr>
    </vt:vector>
  </TitlesOfParts>
  <Company>Colonial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Quiz!</dc:title>
  <dc:creator>lauren</dc:creator>
  <cp:lastModifiedBy>Paul Houghton</cp:lastModifiedBy>
  <cp:revision>12</cp:revision>
  <dcterms:created xsi:type="dcterms:W3CDTF">2012-10-11T16:29:37Z</dcterms:created>
  <dcterms:modified xsi:type="dcterms:W3CDTF">2012-10-11T23:28:52Z</dcterms:modified>
</cp:coreProperties>
</file>